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2" d="100"/>
          <a:sy n="122" d="100"/>
        </p:scale>
        <p:origin x="198" y="66"/>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571556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9638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122476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785592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825494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785111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935440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1828800" cy="365125"/>
          </a:xfrm>
        </p:spPr>
        <p:txBody>
          <a:bodyPr/>
          <a:lstStyle/>
          <a:p>
            <a:r>
              <a:rPr lang="en-US"/>
              <a:t>The Capstone Experience</a:t>
            </a:r>
          </a:p>
        </p:txBody>
      </p:sp>
      <p:sp>
        <p:nvSpPr>
          <p:cNvPr id="5" name="Footer Placeholder 4"/>
          <p:cNvSpPr>
            <a:spLocks noGrp="1"/>
          </p:cNvSpPr>
          <p:nvPr>
            <p:ph type="ftr" sz="quarter" idx="11"/>
          </p:nvPr>
        </p:nvSpPr>
        <p:spPr>
          <a:xfrm>
            <a:off x="2286000" y="6492875"/>
            <a:ext cx="64008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286000" y="6492875"/>
            <a:ext cx="64008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18288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2286000" y="6492875"/>
            <a:ext cx="6400800" cy="365125"/>
          </a:xfrm>
          <a:prstGeom prst="rect">
            <a:avLst/>
          </a:prstGeom>
        </p:spPr>
        <p:txBody>
          <a:bodyPr vert="horz" lIns="91440" tIns="45720" rIns="0" bIns="45720" rtlCol="0" anchor="ctr"/>
          <a:lstStyle>
            <a:lvl1pPr algn="r">
              <a:defRPr sz="1200">
                <a:solidFill>
                  <a:schemeClr val="tx1">
                    <a:tint val="75000"/>
                  </a:schemeClr>
                </a:solidFill>
              </a:defRPr>
            </a:lvl1pPr>
          </a:lstStyle>
          <a:p>
            <a:r>
              <a:rPr lang="en-US"/>
              <a:t>Team [Team Name] &lt;&lt;PresentationName&gt;&gt; Presentation</a:t>
            </a:r>
            <a:endParaRPr lang="en-US" dirty="0"/>
          </a:p>
        </p:txBody>
      </p:sp>
      <p:sp>
        <p:nvSpPr>
          <p:cNvPr id="6" name="Slide Number Placeholder 5"/>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pstone.cse.msu.edu/2023-08/schedules/weekly-schedule/"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pstone.cse.msu.edu/other-links/syllab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6868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April 23).</a:t>
            </a:r>
            <a:endParaRPr lang="en-US" dirty="0"/>
          </a:p>
          <a:p>
            <a:pPr lvl="1"/>
            <a:r>
              <a:rPr lang="en-US" dirty="0"/>
              <a:t>The time limit for your presentation </a:t>
            </a:r>
            <a:r>
              <a:rPr lang="en-US"/>
              <a:t>is 14 </a:t>
            </a:r>
            <a:r>
              <a:rPr lang="en-US" dirty="0"/>
              <a:t>minutes, which will be strictly enforced. Practice your presentation to ensure that you will finish within the allotted time.</a:t>
            </a:r>
          </a:p>
          <a:p>
            <a:pPr lvl="1"/>
            <a:r>
              <a:rPr lang="en-US" dirty="0"/>
              <a:t>Each team will present using their own laptop. You will be provided with a wireless presenter. Ask your TM for adapters </a:t>
            </a:r>
            <a:r>
              <a:rPr lang="en-US" u="sng" dirty="0"/>
              <a:t>in advance</a:t>
            </a:r>
            <a:r>
              <a:rPr lang="en-US" dirty="0"/>
              <a:t> to connect the laptop AV equipment in your presentation room. Test </a:t>
            </a:r>
            <a:r>
              <a:rPr lang="en-US" u="sng" dirty="0"/>
              <a:t>in advance</a:t>
            </a:r>
            <a:r>
              <a:rPr lang="en-US" dirty="0"/>
              <a:t> in the room in which you will presenting with the laptop you will be using.</a:t>
            </a:r>
          </a:p>
          <a:p>
            <a:pPr lvl="1"/>
            <a:r>
              <a:rPr lang="en-US" dirty="0"/>
              <a:t>We will meet in “split-hands” meetings</a:t>
            </a:r>
            <a:r>
              <a:rPr lang="en-US"/>
              <a:t>. Luke’s </a:t>
            </a:r>
            <a:r>
              <a:rPr lang="en-US" dirty="0"/>
              <a:t>teams will meet </a:t>
            </a:r>
            <a:r>
              <a:rPr lang="en-US"/>
              <a:t>in 158 Natural Resources, Griffin’s </a:t>
            </a:r>
            <a:r>
              <a:rPr lang="en-US" dirty="0"/>
              <a:t>teams will meet </a:t>
            </a:r>
            <a:r>
              <a:rPr lang="en-US"/>
              <a:t>in B115 Wells Hall, and Sam’s </a:t>
            </a:r>
            <a:r>
              <a:rPr lang="en-US" dirty="0"/>
              <a:t>teams will meet </a:t>
            </a:r>
            <a:r>
              <a:rPr lang="en-US"/>
              <a:t>in 1279 Anthony Hall.</a:t>
            </a:r>
            <a:endParaRPr lang="en-US" dirty="0"/>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in a suitable room. Ensure that your slides are readable. Practice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All team members are required to dress business casual on the day of their presentation. Business casual does not include jeans, sneakers, tennis shoes, hats, coats, hoodies, t-shirts or shirts that are not tucked into pants. Google “what is business casual.”</a:t>
            </a:r>
          </a:p>
          <a:p>
            <a:pPr lvl="1"/>
            <a:r>
              <a:rPr lang="en-US" dirty="0"/>
              <a:t>Although the presentations will be scheduled over the course </a:t>
            </a:r>
            <a:r>
              <a:rPr lang="en-US"/>
              <a:t>of three </a:t>
            </a:r>
            <a:r>
              <a:rPr lang="en-US" dirty="0"/>
              <a:t>meetings, all teams must be prepared to present on the first day scheduled</a:t>
            </a:r>
            <a:r>
              <a:rPr lang="en-US"/>
              <a:t>, Thursday, February 20.</a:t>
            </a:r>
            <a:endParaRPr lang="en-US" dirty="0"/>
          </a:p>
          <a:p>
            <a:pPr lvl="1"/>
            <a:r>
              <a:rPr lang="en-US" dirty="0"/>
              <a:t>The presentation schedule will be posted on our </a:t>
            </a:r>
            <a:r>
              <a:rPr lang="en-US" dirty="0">
                <a:hlinkClick r:id="rId3"/>
              </a:rPr>
              <a:t>Weekly Schedule</a:t>
            </a:r>
            <a:r>
              <a:rPr lang="en-US" dirty="0"/>
              <a:t> page in the evening </a:t>
            </a:r>
            <a:r>
              <a:rPr lang="en-US"/>
              <a:t>of Wednesday, February 19.</a:t>
            </a:r>
            <a:endParaRPr lang="en-US" dirty="0"/>
          </a:p>
          <a:p>
            <a:pPr lvl="1"/>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
        <p:nvSpPr>
          <p:cNvPr id="6" name="TextBox 5">
            <a:extLst>
              <a:ext uri="{FF2B5EF4-FFF2-40B4-BE49-F238E27FC236}">
                <a16:creationId xmlns:a16="http://schemas.microsoft.com/office/drawing/2014/main" id="{1B88832F-A9A2-E655-3138-AB3DB10C351F}"/>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id="{14E9C484-4475-0854-37D5-87A5243D3DF7}"/>
              </a:ext>
            </a:extLst>
          </p:cNvPr>
          <p:cNvSpPr txBox="1"/>
          <p:nvPr/>
        </p:nvSpPr>
        <p:spPr>
          <a:xfrm>
            <a:off x="4724400" y="152400"/>
            <a:ext cx="4267200" cy="1077218"/>
          </a:xfrm>
          <a:prstGeom prst="rect">
            <a:avLst/>
          </a:prstGeom>
          <a:noFill/>
        </p:spPr>
        <p:txBody>
          <a:bodyPr wrap="square" rtlCol="0">
            <a:spAutoFit/>
          </a:bodyPr>
          <a:lstStyle/>
          <a:p>
            <a:r>
              <a:rPr lang="en-US" sz="1600" dirty="0"/>
              <a:t>Do NOT modify the title of this slide in any way.</a:t>
            </a:r>
          </a:p>
          <a:p>
            <a:r>
              <a:rPr lang="en-US" sz="1600" dirty="0"/>
              <a:t>List your what’s-left-to-do items on this one slide in bullet points.</a:t>
            </a:r>
          </a:p>
          <a:p>
            <a:r>
              <a:rPr lang="en-US" sz="1600"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a:xfrm>
            <a:off x="457200" y="1600200"/>
            <a:ext cx="8686800" cy="4878589"/>
          </a:xfrm>
        </p:spPr>
        <p:txBody>
          <a:bodyPr/>
          <a:lstStyle/>
          <a:p>
            <a:r>
              <a:rPr lang="en-US" dirty="0"/>
              <a:t>Creating and Editing</a:t>
            </a:r>
          </a:p>
          <a:p>
            <a:pPr lvl="1"/>
            <a:r>
              <a:rPr lang="en-US" dirty="0"/>
              <a:t>Read and follow the instructions </a:t>
            </a:r>
            <a:r>
              <a:rPr lang="en-US"/>
              <a:t>in “Editing Documents and Presentations Using Office 365” </a:t>
            </a:r>
            <a:r>
              <a:rPr lang="en-US" dirty="0"/>
              <a:t>of our </a:t>
            </a:r>
            <a:r>
              <a:rPr lang="en-US" dirty="0">
                <a:hlinkClick r:id="rId3"/>
              </a:rPr>
              <a:t>course syllabus</a:t>
            </a:r>
            <a:r>
              <a:rPr lang="en-US" dirty="0"/>
              <a:t>.</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Wednesday, February 19.</a:t>
            </a:r>
            <a:endParaRPr lang="en-US" dirty="0"/>
          </a:p>
          <a:p>
            <a:pPr lvl="1"/>
            <a:r>
              <a:rPr lang="en-US" dirty="0"/>
              <a:t>Name your PowerPoint slide deck file as “team-[</a:t>
            </a:r>
            <a:r>
              <a:rPr lang="en-US"/>
              <a:t>team-name]-alpha-presentation</a:t>
            </a:r>
            <a:r>
              <a:rPr lang="en-US" dirty="0"/>
              <a:t>.pptx” replacing “[team-name]” with your team’s name normalized by using all lower case, deleting non-numeric and non-alphabetic characters, and replacing blanks by dashes. Examples include </a:t>
            </a:r>
            <a:r>
              <a:rPr lang="en-US"/>
              <a:t>“team-kohls-alpha-presentation</a:t>
            </a:r>
            <a:r>
              <a:rPr lang="en-US" dirty="0"/>
              <a:t>.pptx” and </a:t>
            </a:r>
            <a:r>
              <a:rPr lang="en-US"/>
              <a:t>“team-wk-kellogg-co-alpha-presentation</a:t>
            </a:r>
            <a:r>
              <a:rPr lang="en-US" dirty="0"/>
              <a:t>.pptx”. </a:t>
            </a:r>
            <a:r>
              <a:rPr lang="en-US"/>
              <a:t>Set File Explorer or Finder to show all file extensions to ensure that there are no blanks before the “.pptx” extension as in “team-amazon .pptx”.</a:t>
            </a:r>
          </a:p>
          <a:p>
            <a:pPr lvl="1"/>
            <a:r>
              <a:rPr lang="en-US"/>
              <a:t>Upload </a:t>
            </a:r>
            <a:r>
              <a:rPr lang="en-US" dirty="0"/>
              <a:t>your PowerPoint slide deck to the </a:t>
            </a:r>
            <a:r>
              <a:rPr lang="en-US"/>
              <a:t>folder “Alpha </a:t>
            </a:r>
            <a:r>
              <a:rPr lang="en-US" dirty="0"/>
              <a:t>Presentation Slide Decks” in our Microsoft Teams General Channel file space by 11:59 p.m</a:t>
            </a:r>
            <a:r>
              <a:rPr lang="en-US"/>
              <a:t>., Wednesday, February 19.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Wednesday, February 19. </a:t>
            </a:r>
            <a:r>
              <a:rPr lang="en-US" dirty="0"/>
              <a:t>Do not cc us on that email. Include some professional text in the body of your email to practice being a professional and to avoid having your email sent to your project sponsor’s junk folder.</a:t>
            </a:r>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
        <p:nvSpPr>
          <p:cNvPr id="6" name="TextBox 5">
            <a:extLst>
              <a:ext uri="{FF2B5EF4-FFF2-40B4-BE49-F238E27FC236}">
                <a16:creationId xmlns:a16="http://schemas.microsoft.com/office/drawing/2014/main" id="{EA5C6C41-1B1B-CA22-CA88-DB6EB2B09533}"/>
              </a:ext>
            </a:extLst>
          </p:cNvPr>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2025</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TotalTime>
  <Words>1672</Words>
  <Application>Microsoft Office PowerPoint</Application>
  <PresentationFormat>On-screen Show (4:3)</PresentationFormat>
  <Paragraphs>157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 Dyksen</cp:lastModifiedBy>
  <cp:revision>278</cp:revision>
  <dcterms:created xsi:type="dcterms:W3CDTF">2006-08-16T00:00:00Z</dcterms:created>
  <dcterms:modified xsi:type="dcterms:W3CDTF">2025-01-29T15:01:11Z</dcterms:modified>
</cp:coreProperties>
</file>